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>
        <p:scale>
          <a:sx n="106" d="100"/>
          <a:sy n="106" d="100"/>
        </p:scale>
        <p:origin x="7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5DD0A-07C5-1648-B4CB-1671821E1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D6C797-B735-024F-BCAB-DA07B1BE6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6A0813-81B2-534D-8E2C-1100B907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7C1F87-EECF-0540-96F7-8A55C838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60726-BE84-A24C-811F-EEBD6151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58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CF161-4E6F-E84B-9025-08996763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75FCC2-DE6D-1B4A-88E7-03090CEC3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FCA6C9-DFB6-CE44-A217-9D32D04E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5AF2B-9848-F24A-ACF1-BE45D12E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7B2973-7F81-C240-A77E-7DB90CD9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2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C25038F-87E2-D14A-B229-7FC8865F3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FCC3F3-EE23-A540-A0B2-057733BAE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470B3-4E64-8044-9B13-DEF72FBA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822DF4-10C4-FC41-AE6D-E94E68C4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DBF1D-7D08-1D4C-A800-81BEB23C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47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44361-A8D7-0545-876C-98077C2B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898FBE-25EA-8244-8163-C270CCC7C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6D0136-A7F7-5E40-A889-D925033E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7CF026-5538-224F-A5AC-AE85D9D4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5EE18B-C475-BB4F-AD5A-80773A7F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55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ACDF9C-350E-8B45-8FEB-72516F03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885981-CF91-3344-926E-14DB12A2A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C52FEA-5AAE-0D44-95D0-A5EEE8A3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2DD237-F662-C74C-B4AD-80C9156D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48D0A2-5DD1-D341-820E-A66BCD6D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7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CD69C-36F7-FF4D-BF18-E50BC31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003A03-6136-7444-8289-5CAB284F6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816D74-B03B-8C49-825C-A16A9DF09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86C148-9F73-E94C-B4E1-4FDAC973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9310CE-A119-0946-B306-06DFD596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4B700C-D8BF-1E43-9408-E5686A3F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49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8A573-8F7A-DD4E-A1A8-D56978D3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A3B523-832F-124A-938A-F10654892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E6AA79-9911-514A-A17D-46D61130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5E2F05-FF9E-1745-A52C-7980EC7A8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6B9DBF-F1C9-9249-B77A-261A5E9B8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8F3CF2-60B9-CD4D-A8CA-289735BB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087ECC-837B-E94E-BDAB-E02E175B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5A073D-2FB1-584C-B9B6-5C62AF55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06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2C767-41C1-CA4C-9067-764D8A74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543CAF-A823-7C46-A6FF-190C54C2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DB5896-A5EE-2741-97B1-358668B1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C0D249-9161-BB43-B1DB-63A4EA95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164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71C99D7-E200-E04F-912C-918839A1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62F7AF-7FAD-574E-8C60-1342B09A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436AD-2565-C24A-B1D8-819EE101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37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EC5F0-46AC-4248-A8CF-044FB196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F1DA2F-CA69-4C4A-AB42-CD3B13203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C16553-7DBE-3045-B6E4-DFCC4DE04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8E9A1A-56E4-D045-A5FA-C94F6E6B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04F030-802A-FD46-9DA2-E31A08BC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A9F8BD-C694-D040-B350-CAE208A9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79D65-B672-914B-BCE2-28B0CF2B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E2C908-0041-0F41-849B-522ABB56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278892-34ED-7E4C-B18A-85830F2B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6EC7F-ECE2-E24D-92A4-4CFCBE3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9EEF5F-BD4A-934B-A3A0-7E5223E4F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3D3676-F18E-3A41-8951-C819D2BC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56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4025A-D7C0-8542-9A29-9BC8A8D5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C43933-D32F-F249-9E41-F97D5FDD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D263EE-0357-5849-9D61-311B28304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E0C16-B08A-B546-AA12-59FE55D5D48B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E85D98-C07B-5D45-94EF-0F11F66B6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4B455-2457-464B-BB22-4E56EE7CA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21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47517-B129-3E48-9709-D1306FEE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50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92DCA-7ED3-2F49-AD59-8C14BC6643D7}"/>
              </a:ext>
            </a:extLst>
          </p:cNvPr>
          <p:cNvSpPr txBox="1"/>
          <p:nvPr/>
        </p:nvSpPr>
        <p:spPr>
          <a:xfrm>
            <a:off x="8832865" y="6073485"/>
            <a:ext cx="31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by Danila </a:t>
            </a:r>
            <a:r>
              <a:rPr lang="en-US" sz="2400" b="1" dirty="0" err="1">
                <a:solidFill>
                  <a:schemeClr val="bg1"/>
                </a:solidFill>
                <a:latin typeface="Futura PT Bold" panose="020B0502020204020303" pitchFamily="34" charset="0"/>
              </a:rPr>
              <a:t>Sedelnkov</a:t>
            </a:r>
            <a:endParaRPr lang="ru-RU" sz="1050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4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4" y="0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4061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Описание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5DE2A-2557-CC47-9244-C78B00586E2A}"/>
              </a:ext>
            </a:extLst>
          </p:cNvPr>
          <p:cNvSpPr txBox="1"/>
          <p:nvPr/>
        </p:nvSpPr>
        <p:spPr>
          <a:xfrm>
            <a:off x="368135" y="1405584"/>
            <a:ext cx="6258296" cy="421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</a:t>
            </a:r>
            <a:r>
              <a:rPr lang="ru-RU" sz="24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«Цифровой дневник.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Desktop</a:t>
            </a:r>
            <a:r>
              <a:rPr lang="ru-RU" sz="24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это </a:t>
            </a:r>
            <a:r>
              <a:rPr lang="ru-RU" sz="24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журнал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учителей и школьников с поддержкой экспорта успеваемост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учащихся 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форматах .</a:t>
            </a:r>
            <a:r>
              <a:rPr lang="en-US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csv 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.</a:t>
            </a:r>
            <a:r>
              <a:rPr lang="en-US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xlsx</a:t>
            </a: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программе доступны три уровня прав: ученик, учитель и администратор. </a:t>
            </a:r>
          </a:p>
          <a:p>
            <a:pPr algn="just">
              <a:lnSpc>
                <a:spcPct val="125000"/>
              </a:lnSpc>
            </a:pPr>
            <a:endParaRPr lang="ru-RU" sz="24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Разработчик – Данила Седельников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03AE8F-022F-7347-895C-E06F5440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22" y="1801019"/>
            <a:ext cx="4893711" cy="36020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777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50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4833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Стек технологий</a:t>
            </a:r>
            <a:endParaRPr lang="ru-RU" sz="2000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5DE2A-2557-CC47-9244-C78B00586E2A}"/>
              </a:ext>
            </a:extLst>
          </p:cNvPr>
          <p:cNvSpPr txBox="1"/>
          <p:nvPr/>
        </p:nvSpPr>
        <p:spPr>
          <a:xfrm>
            <a:off x="401781" y="1600200"/>
            <a:ext cx="11388437" cy="43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Графический модуль: 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PyQt6</a:t>
            </a: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СУБД: 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endParaRPr lang="ru-RU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контроля версий: 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ru-RU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Шифрование: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hashlib</a:t>
            </a:r>
            <a:endParaRPr lang="en-US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таблицами: 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xlsxwriter</a:t>
            </a:r>
            <a:endParaRPr lang="en-US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графиками: </a:t>
            </a:r>
            <a:r>
              <a:rPr lang="en-US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endParaRPr lang="ru-RU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системой (файловой системой):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endParaRPr lang="en-US" sz="32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61E8AE-7D7D-FE43-9554-F34F8A62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4" y="414477"/>
            <a:ext cx="798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Реализация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C9CAAD-6659-4546-8B3C-9568C444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34" y="1646452"/>
            <a:ext cx="4668318" cy="2849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DDC04-C3B4-A348-8B3F-57B54D79B80D}"/>
              </a:ext>
            </a:extLst>
          </p:cNvPr>
          <p:cNvSpPr txBox="1"/>
          <p:nvPr/>
        </p:nvSpPr>
        <p:spPr>
          <a:xfrm>
            <a:off x="537676" y="4495924"/>
            <a:ext cx="4329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Futura PT Bold" panose="020B0502020204020303" pitchFamily="34" charset="0"/>
              </a:rPr>
              <a:t>База данных</a:t>
            </a:r>
            <a:endParaRPr lang="ru-RU" sz="1100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AF36C-B047-9540-921C-5F10CBE0CFA5}"/>
              </a:ext>
            </a:extLst>
          </p:cNvPr>
          <p:cNvSpPr txBox="1"/>
          <p:nvPr/>
        </p:nvSpPr>
        <p:spPr>
          <a:xfrm>
            <a:off x="5823285" y="1484853"/>
            <a:ext cx="6737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Futura PT Bold" panose="020B0502020204020303" pitchFamily="34" charset="0"/>
              </a:rPr>
              <a:t>Основные классы: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Futura PT Bold" panose="020B0502020204020303" pitchFamily="34" charset="0"/>
              </a:rPr>
              <a:t>StartWidget</a:t>
            </a:r>
            <a:endParaRPr lang="en-US" sz="2400" dirty="0">
              <a:solidFill>
                <a:schemeClr val="bg1"/>
              </a:solidFill>
              <a:latin typeface="Futura PT Bold" panose="020B05020202040203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Futura PT Bold" panose="020B0502020204020303" pitchFamily="34" charset="0"/>
              </a:rPr>
              <a:t>MainWidget</a:t>
            </a:r>
            <a:endParaRPr lang="en-US" sz="2400" dirty="0">
              <a:solidFill>
                <a:schemeClr val="bg1"/>
              </a:solidFill>
              <a:latin typeface="Futura PT Bold" panose="020B05020202040203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Futura PT Bold" panose="020B0502020204020303" pitchFamily="34" charset="0"/>
              </a:rPr>
              <a:t>DataBase</a:t>
            </a:r>
            <a:endParaRPr lang="en-US" sz="2400" dirty="0">
              <a:solidFill>
                <a:schemeClr val="bg1"/>
              </a:solidFill>
              <a:latin typeface="Futura PT Bold" panose="020B05020202040203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Futura PT Bold" panose="020B0502020204020303" pitchFamily="34" charset="0"/>
              </a:rPr>
              <a:t>Классы диалоговых окон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Futura PT Bold" panose="020B0502020204020303" pitchFamily="34" charset="0"/>
              </a:rPr>
              <a:t>Вспомогательные классы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34677C-390A-4147-A9C8-7164B8AAD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94112"/>
            <a:ext cx="5309771" cy="2642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497173-AA59-4640-B48D-9BD077F6FFB3}"/>
              </a:ext>
            </a:extLst>
          </p:cNvPr>
          <p:cNvSpPr txBox="1"/>
          <p:nvPr/>
        </p:nvSpPr>
        <p:spPr>
          <a:xfrm>
            <a:off x="1489763" y="5968400"/>
            <a:ext cx="798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&gt;800 строк кода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7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5AD05B-A931-7447-808E-7A2A170D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50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6078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Интерфейс ученика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DC65B3-2799-6A42-A9F6-8E122C8D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304" y="1190536"/>
            <a:ext cx="7136751" cy="42305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1B1A57-A529-824A-8656-7F229C88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4190" y="3305810"/>
            <a:ext cx="6406520" cy="3847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311737-8220-EE48-911C-1D8110EBADF1}"/>
              </a:ext>
            </a:extLst>
          </p:cNvPr>
          <p:cNvSpPr txBox="1"/>
          <p:nvPr/>
        </p:nvSpPr>
        <p:spPr>
          <a:xfrm>
            <a:off x="7786684" y="414477"/>
            <a:ext cx="4221249" cy="298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Возможности: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успеваемости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среднего балла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Экс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порт успеваемости в форматах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.csv 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.xlsx</a:t>
            </a:r>
            <a:endParaRPr lang="ru-RU" sz="2400" b="1" dirty="0">
              <a:solidFill>
                <a:schemeClr val="bg1"/>
              </a:solidFill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успеваемости</a:t>
            </a:r>
            <a:endParaRPr lang="ru-RU" sz="24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40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5E83EB-FD81-1A46-8274-9F9AD9B0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50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5" y="414477"/>
            <a:ext cx="6078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Интерфейс учителя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C9907-9A74-B14D-9BE7-48FE34E2E850}"/>
              </a:ext>
            </a:extLst>
          </p:cNvPr>
          <p:cNvSpPr txBox="1"/>
          <p:nvPr/>
        </p:nvSpPr>
        <p:spPr>
          <a:xfrm>
            <a:off x="7255043" y="425461"/>
            <a:ext cx="4776536" cy="3448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Возможности: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и редактирование успеваемости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учеников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Экс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порт успеваемости в форматах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.csv 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.xlsx</a:t>
            </a:r>
            <a:endParaRPr lang="ru-RU" sz="2400" b="1" dirty="0">
              <a:solidFill>
                <a:schemeClr val="bg1"/>
              </a:solidFill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и удаление учебных предметов</a:t>
            </a:r>
            <a:endParaRPr lang="ru-RU" sz="24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52BB3D-495E-6147-9DC4-AE8A9BCB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126" y="1126303"/>
            <a:ext cx="7124981" cy="42235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EEB38B-0512-754D-AC91-C9E6FAEF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68" y="3856448"/>
            <a:ext cx="3738406" cy="31458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040B01-4B18-1249-8DE1-76BF5EA08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648" y="3729964"/>
            <a:ext cx="3992203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CBE03C-16E7-5748-BAE7-10110543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50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4" y="414477"/>
            <a:ext cx="798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Интерфейс администратора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7B4D4-FAF1-2141-A17F-EFE91DF1DFA3}"/>
              </a:ext>
            </a:extLst>
          </p:cNvPr>
          <p:cNvSpPr txBox="1"/>
          <p:nvPr/>
        </p:nvSpPr>
        <p:spPr>
          <a:xfrm>
            <a:off x="7339264" y="1087666"/>
            <a:ext cx="4756484" cy="3910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32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Возможности: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и редактирование успеваемости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учеников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effectLst/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Экс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порт успеваемости в форматах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.csv </a:t>
            </a: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.xlsx</a:t>
            </a:r>
            <a:endParaRPr lang="ru-RU" sz="2400" b="1" dirty="0">
              <a:solidFill>
                <a:schemeClr val="bg1"/>
              </a:solidFill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Futura PT Heavy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и удаление учебных предметов и пользователей</a:t>
            </a:r>
            <a:endParaRPr lang="ru-RU" sz="2400" b="1" dirty="0">
              <a:solidFill>
                <a:schemeClr val="bg1"/>
              </a:solidFill>
              <a:effectLst/>
              <a:latin typeface="Futura PT Heavy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F9A261-C39C-E34F-9108-8A5A208A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68" y="1183917"/>
            <a:ext cx="6913056" cy="40979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A02B11-018E-004D-BF9F-D7C685382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79" y="3961815"/>
            <a:ext cx="3692501" cy="33929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B31598-4C8A-EA4C-8FEA-36F4172A8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55" y="3973846"/>
            <a:ext cx="3967069" cy="34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93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61E8AE-7D7D-FE43-9554-F34F8A62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04" cy="73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4" y="414477"/>
            <a:ext cx="79833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Заключение. Возможные обновления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95A61-89D1-AA4A-8E5A-B8B9ED12C05D}"/>
              </a:ext>
            </a:extLst>
          </p:cNvPr>
          <p:cNvSpPr txBox="1"/>
          <p:nvPr/>
        </p:nvSpPr>
        <p:spPr>
          <a:xfrm>
            <a:off x="368134" y="2275504"/>
            <a:ext cx="109054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Добавление родительской учетной записи для просмотра успеваемости нескольких учеников</a:t>
            </a:r>
          </a:p>
          <a:p>
            <a:pPr algn="just"/>
            <a:endParaRPr lang="ru-RU" sz="2800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  <a:p>
            <a:pPr algn="just"/>
            <a:r>
              <a:rPr lang="ru-RU" sz="28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Внедрение функции распределения учеников по классам</a:t>
            </a:r>
          </a:p>
          <a:p>
            <a:pPr algn="just"/>
            <a:endParaRPr lang="ru-RU" sz="2800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  <a:p>
            <a:pPr algn="just"/>
            <a:r>
              <a:rPr lang="ru-RU" sz="2800" b="1" dirty="0">
                <a:solidFill>
                  <a:schemeClr val="bg1"/>
                </a:solidFill>
                <a:latin typeface="Futura PT Bold" panose="020B0502020204020303" pitchFamily="34" charset="0"/>
              </a:rPr>
              <a:t>Работа с дизайнером – выпуск версии </a:t>
            </a:r>
            <a:r>
              <a:rPr lang="en" sz="2800" b="1" dirty="0">
                <a:solidFill>
                  <a:schemeClr val="bg1"/>
                </a:solidFill>
                <a:latin typeface="Futura PT Bold" panose="020B0502020204020303" pitchFamily="34" charset="0"/>
              </a:rPr>
              <a:t>Digital </a:t>
            </a:r>
            <a:r>
              <a:rPr lang="en" sz="2800" b="1" dirty="0" err="1">
                <a:solidFill>
                  <a:schemeClr val="bg1"/>
                </a:solidFill>
                <a:latin typeface="Futura PT Bold" panose="020B0502020204020303" pitchFamily="34" charset="0"/>
              </a:rPr>
              <a:t>journal.Desktop</a:t>
            </a:r>
            <a:r>
              <a:rPr lang="ru-RU" sz="2800" b="1" dirty="0">
                <a:solidFill>
                  <a:schemeClr val="bg1"/>
                </a:solidFill>
                <a:latin typeface="Futura PT Bold" panose="020B0502020204020303" pitchFamily="34" charset="0"/>
              </a:rPr>
              <a:t> 2 с улучшенным графическим интерфейсом</a:t>
            </a:r>
          </a:p>
          <a:p>
            <a:pPr algn="just"/>
            <a:endParaRPr lang="ru-RU" sz="1400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70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61E8AE-7D7D-FE43-9554-F34F8A62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50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3D534-447E-0C4F-96C3-415BA43A89C8}"/>
              </a:ext>
            </a:extLst>
          </p:cNvPr>
          <p:cNvSpPr txBox="1"/>
          <p:nvPr/>
        </p:nvSpPr>
        <p:spPr>
          <a:xfrm>
            <a:off x="368134" y="414477"/>
            <a:ext cx="798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utura PT Bold" panose="020B0502020204020303" pitchFamily="34" charset="0"/>
              </a:rPr>
              <a:t>Мои контакты</a:t>
            </a:r>
            <a:endParaRPr lang="ru-RU" b="1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E2BFFE-063E-1144-B0F2-5DAA0FE4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71" y="1778667"/>
            <a:ext cx="3301200" cy="330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E53CE9-46AB-F840-B6A5-7BC94F7F0AB0}"/>
              </a:ext>
            </a:extLst>
          </p:cNvPr>
          <p:cNvSpPr txBox="1"/>
          <p:nvPr/>
        </p:nvSpPr>
        <p:spPr>
          <a:xfrm>
            <a:off x="1210371" y="5246960"/>
            <a:ext cx="33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Futura PT Bold" panose="020B0502020204020303" pitchFamily="34" charset="0"/>
              </a:rPr>
              <a:t>Материалы проекта для ознакомления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4BE440-0689-AA4F-B5F7-970CA5D28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5" y="1778668"/>
            <a:ext cx="3300663" cy="3300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B8D520-0611-2941-8624-99335B8ACEEC}"/>
              </a:ext>
            </a:extLst>
          </p:cNvPr>
          <p:cNvSpPr txBox="1"/>
          <p:nvPr/>
        </p:nvSpPr>
        <p:spPr>
          <a:xfrm>
            <a:off x="7680963" y="5246960"/>
            <a:ext cx="33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PT Bold" panose="020B0502020204020303" pitchFamily="34" charset="0"/>
              </a:rPr>
              <a:t>GitHub</a:t>
            </a:r>
            <a:r>
              <a:rPr lang="ru-RU" sz="2400" dirty="0">
                <a:solidFill>
                  <a:schemeClr val="bg1"/>
                </a:solidFill>
                <a:latin typeface="Futura PT Bold" panose="020B0502020204020303" pitchFamily="34" charset="0"/>
              </a:rPr>
              <a:t> проекта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Futura PT Bold" panose="020B0502020204020303" pitchFamily="34" charset="0"/>
              </a:rPr>
              <a:t>жду ваши звездочки </a:t>
            </a:r>
            <a:r>
              <a:rPr lang="en-US" dirty="0">
                <a:solidFill>
                  <a:schemeClr val="bg1"/>
                </a:solidFill>
                <a:latin typeface="Futura PT Bold" panose="020B0502020204020303" pitchFamily="34" charset="0"/>
              </a:rPr>
              <a:t>⭐️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Futura PT Bold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718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218</Words>
  <Application>Microsoft Macintosh PowerPoint</Application>
  <PresentationFormat>Широкоэкранный</PresentationFormat>
  <Paragraphs>47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Futura PT Bold</vt:lpstr>
      <vt:lpstr>Futura PT Heavy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10</cp:revision>
  <dcterms:created xsi:type="dcterms:W3CDTF">2023-11-02T20:05:53Z</dcterms:created>
  <dcterms:modified xsi:type="dcterms:W3CDTF">2023-11-08T19:42:11Z</dcterms:modified>
</cp:coreProperties>
</file>